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70" r:id="rId3"/>
    <p:sldId id="257" r:id="rId4"/>
    <p:sldId id="266" r:id="rId5"/>
    <p:sldId id="258" r:id="rId6"/>
    <p:sldId id="267" r:id="rId7"/>
    <p:sldId id="259" r:id="rId8"/>
    <p:sldId id="268" r:id="rId9"/>
    <p:sldId id="260" r:id="rId10"/>
    <p:sldId id="269" r:id="rId11"/>
    <p:sldId id="265" r:id="rId12"/>
    <p:sldId id="263" r:id="rId13"/>
    <p:sldId id="264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F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9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BD3A12-E433-9F4A-9E3A-D31499BC5328}" type="datetimeFigureOut">
              <a:rPr lang="en-US" smtClean="0"/>
              <a:t>12/4/13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BA7428-B03B-EC46-AA1B-610AE9CB1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836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Teacher models thinking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A7428-B03B-EC46-AA1B-610AE9CB143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7540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Have students pair and share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A7428-B03B-EC46-AA1B-610AE9CB143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7540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Have students try on own and compare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A7428-B03B-EC46-AA1B-610AE9CB143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7540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Have students come to board and try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A7428-B03B-EC46-AA1B-610AE9CB143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754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5EEF-392B-4AFF-99D6-C5E9E433E1F2}" type="datetimeFigureOut">
              <a:rPr lang="en-US" smtClean="0"/>
              <a:pPr/>
              <a:t>12/4/13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EA5C4-7393-4C41-A58E-B7B6237DB2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5EEF-392B-4AFF-99D6-C5E9E433E1F2}" type="datetimeFigureOut">
              <a:rPr lang="en-US" smtClean="0"/>
              <a:pPr/>
              <a:t>12/4/13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EA5C4-7393-4C41-A58E-B7B6237DB2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5EEF-392B-4AFF-99D6-C5E9E433E1F2}" type="datetimeFigureOut">
              <a:rPr lang="en-US" smtClean="0"/>
              <a:pPr/>
              <a:t>12/4/13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EA5C4-7393-4C41-A58E-B7B6237DB2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5EEF-392B-4AFF-99D6-C5E9E433E1F2}" type="datetimeFigureOut">
              <a:rPr lang="en-US" smtClean="0"/>
              <a:pPr/>
              <a:t>12/4/13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EA5C4-7393-4C41-A58E-B7B6237DB2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5EEF-392B-4AFF-99D6-C5E9E433E1F2}" type="datetimeFigureOut">
              <a:rPr lang="en-US" smtClean="0"/>
              <a:pPr/>
              <a:t>12/4/13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EA5C4-7393-4C41-A58E-B7B6237DB2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5EEF-392B-4AFF-99D6-C5E9E433E1F2}" type="datetimeFigureOut">
              <a:rPr lang="en-US" smtClean="0"/>
              <a:pPr/>
              <a:t>12/4/13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EA5C4-7393-4C41-A58E-B7B6237DB2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5EEF-392B-4AFF-99D6-C5E9E433E1F2}" type="datetimeFigureOut">
              <a:rPr lang="en-US" smtClean="0"/>
              <a:pPr/>
              <a:t>12/4/13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EA5C4-7393-4C41-A58E-B7B6237DB2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5EEF-392B-4AFF-99D6-C5E9E433E1F2}" type="datetimeFigureOut">
              <a:rPr lang="en-US" smtClean="0"/>
              <a:pPr/>
              <a:t>12/4/13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EA5C4-7393-4C41-A58E-B7B6237DB2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5EEF-392B-4AFF-99D6-C5E9E433E1F2}" type="datetimeFigureOut">
              <a:rPr lang="en-US" smtClean="0"/>
              <a:pPr/>
              <a:t>12/4/13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EA5C4-7393-4C41-A58E-B7B6237DB2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5EEF-392B-4AFF-99D6-C5E9E433E1F2}" type="datetimeFigureOut">
              <a:rPr lang="en-US" smtClean="0"/>
              <a:pPr/>
              <a:t>12/4/13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EA5C4-7393-4C41-A58E-B7B6237DB2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5EEF-392B-4AFF-99D6-C5E9E433E1F2}" type="datetimeFigureOut">
              <a:rPr lang="en-US" smtClean="0"/>
              <a:pPr/>
              <a:t>12/4/13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EA5C4-7393-4C41-A58E-B7B6237DB2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67000"/>
                    </a14:imgEffect>
                  </a14:imgLayer>
                </a14:imgProps>
              </a:ext>
            </a:extLst>
          </a:blip>
          <a:srcRect/>
          <a:stretch>
            <a:fillRect t="-25000" b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185EEF-392B-4AFF-99D6-C5E9E433E1F2}" type="datetimeFigureOut">
              <a:rPr lang="en-US" smtClean="0"/>
              <a:pPr/>
              <a:t>12/4/13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EA5C4-7393-4C41-A58E-B7B6237DB23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67000"/>
                    </a14:imgEffect>
                  </a14:imgLayer>
                </a14:imgProps>
              </a:ext>
            </a:extLst>
          </a:blip>
          <a:srcRect/>
          <a:stretch>
            <a:fillRect t="-25000" b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solidFill>
                  <a:schemeClr val="tx2">
                    <a:lumMod val="50000"/>
                  </a:schemeClr>
                </a:solidFill>
                <a:latin typeface="Bernard MT Condensed" pitchFamily="18" charset="0"/>
              </a:rPr>
              <a:t>Testable Questions</a:t>
            </a:r>
            <a:endParaRPr lang="en-US" sz="7200" dirty="0">
              <a:solidFill>
                <a:schemeClr val="tx2">
                  <a:lumMod val="50000"/>
                </a:schemeClr>
              </a:solidFill>
              <a:latin typeface="Bernard MT Condensed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814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Bernard MT Condensed" pitchFamily="18" charset="0"/>
              </a:rPr>
              <a:t>Learning Target: I can identify and write questions that can be tested and answered through investigations.</a:t>
            </a:r>
            <a:endParaRPr lang="en-US" dirty="0">
              <a:solidFill>
                <a:schemeClr val="tx2">
                  <a:lumMod val="50000"/>
                </a:schemeClr>
              </a:solidFill>
              <a:latin typeface="Bernard MT Condensed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cap="none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What is the best movie of all time?</a:t>
            </a:r>
            <a:br>
              <a:rPr lang="en-US" cap="none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</a:br>
            <a:endParaRPr lang="en-US" cap="none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marL="571500" indent="-571500">
              <a:buFont typeface="Arial"/>
              <a:buChar char="•"/>
            </a:pPr>
            <a:r>
              <a:rPr lang="en-US" sz="4400" b="1" dirty="0" smtClean="0">
                <a:solidFill>
                  <a:schemeClr val="tx1"/>
                </a:solidFill>
              </a:rPr>
              <a:t>Circle the part that is the “problem”.</a:t>
            </a:r>
          </a:p>
          <a:p>
            <a:pPr marL="571500" indent="-571500">
              <a:buFont typeface="Arial"/>
              <a:buChar char="•"/>
            </a:pPr>
            <a:r>
              <a:rPr lang="en-US" sz="4400" b="1" dirty="0" smtClean="0">
                <a:solidFill>
                  <a:schemeClr val="tx1"/>
                </a:solidFill>
              </a:rPr>
              <a:t>Rewrite it to make it testable.</a:t>
            </a:r>
          </a:p>
          <a:p>
            <a:pPr marL="0" indent="0">
              <a:buNone/>
            </a:pPr>
            <a:endParaRPr lang="en-US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8586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>
                <a:solidFill>
                  <a:schemeClr val="tx2">
                    <a:lumMod val="50000"/>
                  </a:schemeClr>
                </a:solidFill>
                <a:latin typeface="Bernard MT Condensed" pitchFamily="18" charset="0"/>
              </a:rPr>
              <a:t>Testable Question Worksheet</a:t>
            </a:r>
            <a:endParaRPr lang="en-US" b="1" u="sng" dirty="0">
              <a:solidFill>
                <a:schemeClr val="tx2">
                  <a:lumMod val="50000"/>
                </a:schemeClr>
              </a:solidFill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56388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  <a:sym typeface="Wingdings" pitchFamily="2" charset="2"/>
              </a:rPr>
              <a:t>Read and complete PART 1 – prepare to discuss.</a:t>
            </a:r>
          </a:p>
          <a:p>
            <a:pPr>
              <a:buFont typeface="Wingdings" pitchFamily="2" charset="2"/>
              <a:buChar char="§"/>
            </a:pPr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  <a:sym typeface="Wingdings" pitchFamily="2" charset="2"/>
              </a:rPr>
              <a:t>Read and complete PART 2 – prepare to discuss.</a:t>
            </a:r>
          </a:p>
          <a:p>
            <a:pPr>
              <a:buFont typeface="Wingdings" pitchFamily="2" charset="2"/>
              <a:buChar char="§"/>
            </a:pPr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  <a:sym typeface="Wingdings" pitchFamily="2" charset="2"/>
              </a:rPr>
              <a:t>Next we will begin writing our own testable questions.</a:t>
            </a:r>
            <a:endParaRPr lang="en-US" sz="4000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</a:pPr>
            <a:endParaRPr lang="en-US" sz="20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031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>
                <a:solidFill>
                  <a:schemeClr val="tx2">
                    <a:lumMod val="50000"/>
                  </a:schemeClr>
                </a:solidFill>
                <a:latin typeface="Bernard MT Condensed" pitchFamily="18" charset="0"/>
              </a:rPr>
              <a:t>Can you write a testable question???</a:t>
            </a:r>
            <a:endParaRPr lang="en-US" b="1" u="sng" dirty="0">
              <a:solidFill>
                <a:schemeClr val="tx2">
                  <a:lumMod val="50000"/>
                </a:schemeClr>
              </a:solidFill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56388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  <a:sym typeface="Wingdings" pitchFamily="2" charset="2"/>
              </a:rPr>
              <a:t>Think of something that you are curious about and would like to learn more about. (What do you wonder?!)</a:t>
            </a:r>
          </a:p>
          <a:p>
            <a:pPr>
              <a:buFont typeface="Wingdings" pitchFamily="2" charset="2"/>
              <a:buChar char="§"/>
            </a:pPr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  <a:sym typeface="Wingdings" pitchFamily="2" charset="2"/>
              </a:rPr>
              <a:t>Write a TESTABLE question that addresses this curiosity.</a:t>
            </a:r>
          </a:p>
          <a:p>
            <a:pPr>
              <a:buFont typeface="Wingdings" pitchFamily="2" charset="2"/>
              <a:buChar char="§"/>
            </a:pPr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  <a:sym typeface="Wingdings" pitchFamily="2" charset="2"/>
              </a:rPr>
              <a:t>It MUST meet ALL of our criteria      (see next slide).</a:t>
            </a:r>
            <a:endParaRPr lang="en-US" sz="4000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</a:pPr>
            <a:endParaRPr lang="en-US" sz="20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938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Bernard MT Condensed" pitchFamily="18" charset="0"/>
              </a:rPr>
              <a:t>Testable Questions...</a:t>
            </a:r>
            <a:endParaRPr lang="en-US" dirty="0">
              <a:solidFill>
                <a:schemeClr val="tx2">
                  <a:lumMod val="50000"/>
                </a:schemeClr>
              </a:solidFill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638800"/>
          </a:xfrm>
        </p:spPr>
        <p:txBody>
          <a:bodyPr>
            <a:normAutofit fontScale="85000" lnSpcReduction="10000"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4000" dirty="0">
                <a:solidFill>
                  <a:schemeClr val="tx2">
                    <a:lumMod val="50000"/>
                  </a:schemeClr>
                </a:solidFill>
              </a:rPr>
              <a:t>A</a:t>
            </a:r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</a:rPr>
              <a:t>sk about objects, organisms, and events in the natural world</a:t>
            </a:r>
            <a:r>
              <a:rPr lang="en-US" sz="40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endParaRPr lang="en-US" sz="40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971550" lvl="1" indent="-571500"/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</a:rPr>
              <a:t>Do </a:t>
            </a:r>
            <a:r>
              <a:rPr lang="en-US" sz="3600" dirty="0">
                <a:solidFill>
                  <a:schemeClr val="tx2">
                    <a:lumMod val="50000"/>
                  </a:schemeClr>
                </a:solidFill>
              </a:rPr>
              <a:t>not relate to the supernatural or to non-measurable phenomena</a:t>
            </a:r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40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742950" indent="-742950">
              <a:buFont typeface="+mj-lt"/>
              <a:buAutoNum type="arabicPeriod"/>
            </a:pPr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</a:rPr>
              <a:t>Can be answered through investigations that involve experiments, observations, or surveys.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</a:rPr>
              <a:t>Are answered by collecting and analyzing evidence that is measurable.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</a:rPr>
              <a:t>Relate to scientific ideas rather than personal preference or moral values.</a:t>
            </a:r>
          </a:p>
          <a:p>
            <a:pPr>
              <a:buFont typeface="Wingdings" pitchFamily="2" charset="2"/>
              <a:buChar char="ü"/>
            </a:pPr>
            <a:endParaRPr lang="en-US" sz="4000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</a:pPr>
            <a:endParaRPr lang="en-US" sz="20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Bernard MT Condensed" pitchFamily="18" charset="0"/>
              </a:rPr>
              <a:t>Pass to a Partner.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Bernard MT Condensed" pitchFamily="18" charset="0"/>
              </a:rPr>
              <a:t>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Have your partner edit your question.  They should write “testable” or “not testable” on your paper.</a:t>
            </a:r>
          </a:p>
          <a:p>
            <a:r>
              <a:rPr lang="en-US" dirty="0" smtClean="0"/>
              <a:t>If it is “not testable” you should work together to make it better.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430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>
                <a:solidFill>
                  <a:schemeClr val="tx2">
                    <a:lumMod val="50000"/>
                  </a:schemeClr>
                </a:solidFill>
                <a:latin typeface="Bernard MT Condensed" pitchFamily="18" charset="0"/>
              </a:rPr>
              <a:t>Testable Question Worksheet</a:t>
            </a:r>
            <a:endParaRPr lang="en-US" b="1" u="sng" dirty="0">
              <a:solidFill>
                <a:schemeClr val="tx2">
                  <a:lumMod val="50000"/>
                </a:schemeClr>
              </a:solidFill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56388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  <a:sym typeface="Wingdings" pitchFamily="2" charset="2"/>
              </a:rPr>
              <a:t>Write your NAME and HOUR</a:t>
            </a:r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4000" b="1" dirty="0" smtClean="0">
              <a:solidFill>
                <a:schemeClr val="tx2">
                  <a:lumMod val="50000"/>
                </a:schemeClr>
              </a:solidFill>
              <a:sym typeface="Wingdings" pitchFamily="2" charset="2"/>
            </a:endParaRPr>
          </a:p>
          <a:p>
            <a:pPr>
              <a:buFont typeface="Wingdings" pitchFamily="2" charset="2"/>
              <a:buChar char="§"/>
            </a:pPr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  <a:sym typeface="Wingdings" pitchFamily="2" charset="2"/>
              </a:rPr>
              <a:t>Complete the first section as we go through the PowerPoint.</a:t>
            </a:r>
          </a:p>
          <a:p>
            <a:pPr>
              <a:buNone/>
            </a:pPr>
            <a:endParaRPr lang="en-US" sz="20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485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67000"/>
                    </a14:imgEffect>
                  </a14:imgLayer>
                </a14:imgProps>
              </a:ext>
            </a:extLst>
          </a:blip>
          <a:srcRect/>
          <a:stretch>
            <a:fillRect t="-25000" b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Bernard MT Condensed" pitchFamily="18" charset="0"/>
              </a:rPr>
              <a:t>Is it a testable question???</a:t>
            </a:r>
            <a:endParaRPr lang="en-US" dirty="0">
              <a:solidFill>
                <a:schemeClr val="tx2">
                  <a:lumMod val="50000"/>
                </a:schemeClr>
              </a:solidFill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</a:rPr>
              <a:t>Testable questions ask about objects, organisms, and events in the natural world.</a:t>
            </a:r>
          </a:p>
          <a:p>
            <a:pPr lvl="1">
              <a:buFont typeface="Wingdings" charset="2"/>
              <a:buChar char="§"/>
            </a:pPr>
            <a:r>
              <a:rPr lang="en-US" sz="3600" dirty="0">
                <a:solidFill>
                  <a:schemeClr val="tx2">
                    <a:lumMod val="50000"/>
                  </a:schemeClr>
                </a:solidFill>
              </a:rPr>
              <a:t>For example: questions involving things like plants, animals, humans, weather patterns etc.</a:t>
            </a:r>
          </a:p>
          <a:p>
            <a:pPr lvl="1">
              <a:buFont typeface="Wingdings" charset="2"/>
              <a:buChar char="§"/>
            </a:pPr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</a:rPr>
              <a:t>They do </a:t>
            </a:r>
            <a:r>
              <a:rPr lang="en-US" sz="3600" dirty="0" smtClean="0">
                <a:solidFill>
                  <a:srgbClr val="800000"/>
                </a:solidFill>
              </a:rPr>
              <a:t>NOT</a:t>
            </a:r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</a:rPr>
              <a:t> talk about supernatural phenomena or fictional beings.</a:t>
            </a:r>
            <a:endParaRPr lang="en-US" sz="36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cap="none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W</a:t>
            </a:r>
            <a:r>
              <a:rPr lang="en-US" cap="none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hich food causes dragons to have the shiniest scales?</a:t>
            </a:r>
            <a:br>
              <a:rPr lang="en-US" cap="none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</a:br>
            <a:endParaRPr lang="en-US" cap="none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marL="571500" indent="-571500">
              <a:buFont typeface="Arial"/>
              <a:buChar char="•"/>
            </a:pPr>
            <a:r>
              <a:rPr lang="en-US" sz="4400" b="1" dirty="0" smtClean="0">
                <a:solidFill>
                  <a:schemeClr val="tx1"/>
                </a:solidFill>
              </a:rPr>
              <a:t>Circle the part that is the “problem”.</a:t>
            </a:r>
          </a:p>
          <a:p>
            <a:pPr marL="571500" indent="-571500">
              <a:buFont typeface="Arial"/>
              <a:buChar char="•"/>
            </a:pPr>
            <a:r>
              <a:rPr lang="en-US" sz="4400" b="1" dirty="0" smtClean="0">
                <a:solidFill>
                  <a:schemeClr val="tx1"/>
                </a:solidFill>
              </a:rPr>
              <a:t>Rewrite it to make it testable.</a:t>
            </a:r>
          </a:p>
          <a:p>
            <a:pPr marL="0" indent="0">
              <a:buNone/>
            </a:pPr>
            <a:endParaRPr lang="en-US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51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Bernard MT Condensed" pitchFamily="18" charset="0"/>
              </a:rPr>
              <a:t>Is it a testable question???</a:t>
            </a:r>
            <a:endParaRPr lang="en-US" dirty="0">
              <a:solidFill>
                <a:schemeClr val="tx2">
                  <a:lumMod val="50000"/>
                </a:schemeClr>
              </a:solidFill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</a:rPr>
              <a:t>Testable questions can be answered through investigations that involve experiments, observations, or surveys.</a:t>
            </a:r>
          </a:p>
          <a:p>
            <a:pPr>
              <a:buNone/>
            </a:pPr>
            <a:endParaRPr lang="en-US" sz="4000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</a:rPr>
              <a:t>For example: roller coaster lab, inquiry blocks, school lunch choice.</a:t>
            </a:r>
            <a:endParaRPr lang="en-US" sz="36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cap="none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W</a:t>
            </a:r>
            <a:r>
              <a:rPr lang="en-US" cap="none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hich sport is better – baseball or basketball?</a:t>
            </a:r>
            <a:br>
              <a:rPr lang="en-US" cap="none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</a:br>
            <a:endParaRPr lang="en-US" cap="none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marL="571500" indent="-571500">
              <a:buFont typeface="Arial"/>
              <a:buChar char="•"/>
            </a:pPr>
            <a:r>
              <a:rPr lang="en-US" sz="4400" b="1" dirty="0" smtClean="0">
                <a:solidFill>
                  <a:schemeClr val="tx1"/>
                </a:solidFill>
              </a:rPr>
              <a:t>Circle the part that is the “problem”.</a:t>
            </a:r>
          </a:p>
          <a:p>
            <a:pPr marL="571500" indent="-571500">
              <a:buFont typeface="Arial"/>
              <a:buChar char="•"/>
            </a:pPr>
            <a:r>
              <a:rPr lang="en-US" sz="4400" b="1" dirty="0" smtClean="0">
                <a:solidFill>
                  <a:schemeClr val="tx1"/>
                </a:solidFill>
              </a:rPr>
              <a:t>Rewrite it to make it testable.</a:t>
            </a:r>
          </a:p>
          <a:p>
            <a:pPr marL="0" indent="0">
              <a:buNone/>
            </a:pPr>
            <a:endParaRPr lang="en-US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928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Bernard MT Condensed" pitchFamily="18" charset="0"/>
              </a:rPr>
              <a:t>Is it a testable question???</a:t>
            </a:r>
            <a:endParaRPr lang="en-US" dirty="0">
              <a:solidFill>
                <a:schemeClr val="tx2">
                  <a:lumMod val="50000"/>
                </a:schemeClr>
              </a:solidFill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</a:rPr>
              <a:t>Testable questions are answered by collecting and analyzing evidence that is measurable.</a:t>
            </a:r>
          </a:p>
          <a:p>
            <a:pPr>
              <a:buNone/>
            </a:pPr>
            <a:endParaRPr lang="en-US" sz="2000" dirty="0">
              <a:solidFill>
                <a:schemeClr val="tx2">
                  <a:lumMod val="50000"/>
                </a:schemeClr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</a:rPr>
              <a:t>For example: roller coaster lab, inquiry blocks, school lunch choice.</a:t>
            </a:r>
            <a:endParaRPr lang="en-US" sz="36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cap="none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Who is the best-looking performer on this season of The Voice?</a:t>
            </a:r>
            <a:br>
              <a:rPr lang="en-US" cap="none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</a:br>
            <a:endParaRPr lang="en-US" cap="none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marL="571500" indent="-571500">
              <a:buFont typeface="Arial"/>
              <a:buChar char="•"/>
            </a:pPr>
            <a:r>
              <a:rPr lang="en-US" sz="4400" b="1" dirty="0" smtClean="0">
                <a:solidFill>
                  <a:schemeClr val="tx1"/>
                </a:solidFill>
              </a:rPr>
              <a:t>Circle the part that is the “problem”.</a:t>
            </a:r>
          </a:p>
          <a:p>
            <a:pPr marL="571500" indent="-571500">
              <a:buFont typeface="Arial"/>
              <a:buChar char="•"/>
            </a:pPr>
            <a:r>
              <a:rPr lang="en-US" sz="4400" b="1" dirty="0" smtClean="0">
                <a:solidFill>
                  <a:schemeClr val="tx1"/>
                </a:solidFill>
              </a:rPr>
              <a:t>Rewrite it to make it testable.</a:t>
            </a:r>
          </a:p>
          <a:p>
            <a:pPr marL="0" indent="0">
              <a:buNone/>
            </a:pPr>
            <a:endParaRPr lang="en-US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682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Bernard MT Condensed" pitchFamily="18" charset="0"/>
              </a:rPr>
              <a:t>Is it a testable question???</a:t>
            </a:r>
            <a:endParaRPr lang="en-US" dirty="0">
              <a:solidFill>
                <a:schemeClr val="tx2">
                  <a:lumMod val="50000"/>
                </a:schemeClr>
              </a:solidFill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</a:rPr>
              <a:t>Testable questions relate to scientific ideas rather than personal preference or moral values.</a:t>
            </a:r>
          </a:p>
          <a:p>
            <a:pPr>
              <a:buNone/>
            </a:pPr>
            <a:endParaRPr lang="en-US" sz="2000" dirty="0">
              <a:solidFill>
                <a:schemeClr val="tx2">
                  <a:lumMod val="50000"/>
                </a:schemeClr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</a:rPr>
              <a:t>For example: </a:t>
            </a:r>
            <a:r>
              <a:rPr lang="en-US" sz="3600" i="1" dirty="0" smtClean="0">
                <a:solidFill>
                  <a:schemeClr val="tx2">
                    <a:lumMod val="50000"/>
                  </a:schemeClr>
                </a:solidFill>
              </a:rPr>
              <a:t>most watched </a:t>
            </a:r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</a:rPr>
              <a:t>television show, NOT </a:t>
            </a:r>
            <a:r>
              <a:rPr lang="en-US" sz="3600" i="1" dirty="0" smtClean="0">
                <a:solidFill>
                  <a:schemeClr val="tx2">
                    <a:lumMod val="50000"/>
                  </a:schemeClr>
                </a:solidFill>
              </a:rPr>
              <a:t>favorite</a:t>
            </a:r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</a:rPr>
              <a:t> television show.</a:t>
            </a:r>
            <a:endParaRPr lang="en-US" sz="36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536</Words>
  <Application>Microsoft Macintosh PowerPoint</Application>
  <PresentationFormat>On-screen Show (4:3)</PresentationFormat>
  <Paragraphs>58</Paragraphs>
  <Slides>14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Testable Questions</vt:lpstr>
      <vt:lpstr>Testable Question Worksheet</vt:lpstr>
      <vt:lpstr>Is it a testable question???</vt:lpstr>
      <vt:lpstr>Which food causes dragons to have the shiniest scales? </vt:lpstr>
      <vt:lpstr>Is it a testable question???</vt:lpstr>
      <vt:lpstr>Which sport is better – baseball or basketball? </vt:lpstr>
      <vt:lpstr>Is it a testable question???</vt:lpstr>
      <vt:lpstr>Who is the best-looking performer on this season of The Voice? </vt:lpstr>
      <vt:lpstr>Is it a testable question???</vt:lpstr>
      <vt:lpstr>What is the best movie of all time? </vt:lpstr>
      <vt:lpstr>Testable Question Worksheet</vt:lpstr>
      <vt:lpstr>Can you write a testable question???</vt:lpstr>
      <vt:lpstr>Testable Questions...</vt:lpstr>
      <vt:lpstr>Pass to a Partner...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Testable Questions</dc:title>
  <dc:creator>Owner</dc:creator>
  <cp:lastModifiedBy>User</cp:lastModifiedBy>
  <cp:revision>22</cp:revision>
  <dcterms:created xsi:type="dcterms:W3CDTF">2011-09-14T00:50:47Z</dcterms:created>
  <dcterms:modified xsi:type="dcterms:W3CDTF">2013-12-05T02:49:05Z</dcterms:modified>
</cp:coreProperties>
</file>